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EF383C-BA20-4B5C-9E01-4681268690D3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F4FBCD-EABA-49AF-99D3-8D4F81D0A45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NUMERI PRIMI E CRITERI </a:t>
            </a:r>
            <a:r>
              <a:rPr lang="it-IT" b="1" dirty="0" err="1" smtClean="0"/>
              <a:t>DI</a:t>
            </a:r>
            <a:r>
              <a:rPr lang="it-IT" b="1" dirty="0" smtClean="0"/>
              <a:t> DIVISIBILITA’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NUMERIPRIMI_fino1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620000" cy="45720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900" b="1" dirty="0" smtClean="0"/>
              <a:t>NUMERI PRIMI FINO </a:t>
            </a:r>
            <a:r>
              <a:rPr lang="it-IT" sz="4900" b="1" smtClean="0"/>
              <a:t>A 1000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35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1750" y="0"/>
            <a:ext cx="54963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929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</TotalTime>
  <Words>12</Words>
  <Application>Microsoft Office PowerPoint</Application>
  <PresentationFormat>Presentazione su schermo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Carta</vt:lpstr>
      <vt:lpstr>NUMERI PRIMI E CRITERI DI DIVISIBILITA’</vt:lpstr>
      <vt:lpstr>NUMERI PRIMI FINO A 1000 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 PRIMI E CRITERI DI DIVISIBILITA’</dc:title>
  <dc:creator>PC</dc:creator>
  <cp:lastModifiedBy>PC</cp:lastModifiedBy>
  <cp:revision>2</cp:revision>
  <dcterms:created xsi:type="dcterms:W3CDTF">2020-03-18T09:02:31Z</dcterms:created>
  <dcterms:modified xsi:type="dcterms:W3CDTF">2020-03-18T09:32:04Z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